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6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5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1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5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4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3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9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1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3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A18A-4952-4DD9-A739-90B0556C0B1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877C-4183-472A-AA9A-84382FC7B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0162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Парта Героя</a:t>
            </a:r>
            <a:br>
              <a:rPr lang="ru-RU" sz="2400" b="1" dirty="0" smtClean="0"/>
            </a:br>
            <a:r>
              <a:rPr lang="ru-RU" sz="2400" b="1" dirty="0" smtClean="0"/>
              <a:t>памяти выпускника школы №4 </a:t>
            </a:r>
            <a:br>
              <a:rPr lang="ru-RU" sz="2400" b="1" dirty="0" smtClean="0"/>
            </a:br>
            <a:r>
              <a:rPr lang="ru-RU" sz="2400" b="1" dirty="0" smtClean="0"/>
              <a:t>имени Ю.А. Гагарина – </a:t>
            </a:r>
            <a:br>
              <a:rPr lang="ru-RU" sz="2400" b="1" dirty="0" smtClean="0"/>
            </a:br>
            <a:r>
              <a:rPr lang="ru-RU" sz="2400" b="1" dirty="0" smtClean="0"/>
              <a:t>Ивана Морозова</a:t>
            </a:r>
            <a:endParaRPr lang="ru-RU" sz="2400" b="1" dirty="0"/>
          </a:p>
        </p:txBody>
      </p:sp>
      <p:pic>
        <p:nvPicPr>
          <p:cNvPr id="2050" name="Picture 2" descr="C:\Users\Duser\Downloads\b47621a5-4ca8-46c6-9a5f-43d81b2e87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6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6462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 проекта</a:t>
            </a:r>
            <a:r>
              <a:rPr lang="ru-RU" sz="2000" dirty="0"/>
              <a:t>: создание условий для формирования у детей и подростков уважительного отношения к истории и героическому прошлому и настоящему нашей страны, героям боевых действий и доблестного труда.</a:t>
            </a:r>
          </a:p>
          <a:p>
            <a:endParaRPr lang="ru-RU" sz="2000" dirty="0"/>
          </a:p>
          <a:p>
            <a:r>
              <a:rPr lang="ru-RU" sz="2000" b="1" dirty="0"/>
              <a:t>Задачи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r>
              <a:rPr lang="ru-RU" sz="2000" dirty="0"/>
              <a:t>1.Провести поисковую работу, собрать весь материал о героях.</a:t>
            </a:r>
          </a:p>
          <a:p>
            <a:r>
              <a:rPr lang="ru-RU" sz="2000" dirty="0" smtClean="0"/>
              <a:t>2.Воспитать </a:t>
            </a:r>
            <a:r>
              <a:rPr lang="ru-RU" sz="2000" dirty="0"/>
              <a:t>у школьников стремления быть похожим на этих Героев.</a:t>
            </a:r>
          </a:p>
          <a:p>
            <a:r>
              <a:rPr lang="ru-RU" sz="2000" dirty="0" smtClean="0"/>
              <a:t>3.Итоговое </a:t>
            </a:r>
            <a:r>
              <a:rPr lang="ru-RU" sz="2000" dirty="0"/>
              <a:t>торжественное мероприятие, открытие Парты Героя.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10832"/>
            <a:ext cx="4597900" cy="2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3" y="4410833"/>
            <a:ext cx="3551194" cy="2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3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1" y="1268760"/>
            <a:ext cx="7665840" cy="12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Duser\Downloads\2b956295-9864-4f55-a5c3-5508b4ad500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1" y="2708920"/>
            <a:ext cx="22491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user\Downloads\f90bdf60-87ac-4461-ab65-3137764a1b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89748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user\Downloads\PHOTO-2024-05-15-14-12-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2321091" cy="33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5354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9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«Герои в нашей памяти живут»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1A1A1A"/>
                </a:solidFill>
                <a:effectLst/>
                <a:latin typeface="Times New Roman"/>
                <a:ea typeface="Times New Roman"/>
                <a:cs typeface="Times New Roman"/>
              </a:rPr>
              <a:t>Ивана не стало 6 сентября 2023 года. Оборвалась жизнь молодого человека. Ему было только 34 года. Указом Президента Российской Федерации Иван Морозов награжден орденом Мужества, посмертно…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1A1A1A"/>
                </a:solidFill>
                <a:effectLst/>
                <a:latin typeface="Times New Roman"/>
                <a:ea typeface="Times New Roman"/>
                <a:cs typeface="Times New Roman"/>
              </a:rPr>
              <a:t>Минутой молчания почтили память всех героев, участников специальной военной операции.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26903" y="4994578"/>
            <a:ext cx="1636854" cy="181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034" y="3137445"/>
            <a:ext cx="1505123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Duser\AppData\Local\Temp\Rar$DI00.022\24cc829f-a78e-4217-a542-830b620c5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66" y="4005064"/>
            <a:ext cx="2835241" cy="2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user\Downloads\7e6fa861-3b68-4d77-a6cd-4e46459a18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92366"/>
            <a:ext cx="2736304" cy="20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8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268761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открытие были приглашены родители  Ивана Морозова – Андрей Владиславович, Наталья Николаевна и  сестра Елена с сыном. А также бывший классный руководитель – Вера Васильевна Захарова. Открытие Парты Героя прошло с участием членов Управляющего совета МКОУ «Основная школа №4 имени Ю.А. Гагарина</a:t>
            </a:r>
            <a:r>
              <a:rPr lang="ru-RU" sz="2000" dirty="0" smtClean="0"/>
              <a:t>». На средства, выделенные Управляющим советом школы была изготовлена необходимая атрибутика Парты Героя.</a:t>
            </a:r>
            <a:endParaRPr lang="ru-RU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56" y="404662"/>
            <a:ext cx="45354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Duser\Downloads\24cc829f-a78e-4217-a542-830b620c5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94" y="3515530"/>
            <a:ext cx="4715221" cy="31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7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3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Теперь Парта Героя памяти Ивана Морозова будет стоять в трех классах начального  звена школы.  Право  сидеть   за  Партой  Героя  будет  присуждаться  учащимся  за отличные оценки, а также за активную общественную работу.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4711" y="548680"/>
            <a:ext cx="438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«Герои в </a:t>
            </a:r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нашей </a:t>
            </a: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памяти живут»</a:t>
            </a:r>
            <a:endParaRPr lang="ru-RU" dirty="0"/>
          </a:p>
        </p:txBody>
      </p:sp>
      <p:pic>
        <p:nvPicPr>
          <p:cNvPr id="6147" name="Picture 3" descr="C:\Users\Duser\Downloads\e3f7fdb7-1ae0-4e1d-ac91-00fef66f4d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1" y="2903751"/>
            <a:ext cx="2725302" cy="31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user\Downloads\d5412171-44d2-4d7f-8a3a-d61637675e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75722"/>
            <a:ext cx="4953667" cy="37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99772" y="3105835"/>
            <a:ext cx="38582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L:\парта Героя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88828"/>
            <a:ext cx="2141279" cy="12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:\парта Героя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56" y="5041228"/>
            <a:ext cx="2141279" cy="12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5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7358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Спасибо за внимание.</a:t>
            </a:r>
          </a:p>
          <a:p>
            <a:pPr algn="ctr"/>
            <a:r>
              <a:rPr lang="ru-RU" sz="2000" b="1" dirty="0" smtClean="0"/>
              <a:t>2024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47705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221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Парта Героя памяти выпускника школы №4  имени Ю.А. Гагарина –  Ивана Морозова</vt:lpstr>
      <vt:lpstr>Презентация PowerPoint</vt:lpstr>
      <vt:lpstr>Презентация PowerPoint</vt:lpstr>
      <vt:lpstr>«Герои в нашей памяти живут»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Парта Героя памяти выпускника школы №4  имени Ю.А. Гагарина –  Ивана Морозова</dc:title>
  <dc:creator>Duser</dc:creator>
  <cp:lastModifiedBy>Duser</cp:lastModifiedBy>
  <cp:revision>9</cp:revision>
  <dcterms:created xsi:type="dcterms:W3CDTF">2024-06-12T12:45:17Z</dcterms:created>
  <dcterms:modified xsi:type="dcterms:W3CDTF">2024-08-08T20:35:33Z</dcterms:modified>
</cp:coreProperties>
</file>