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D4-7DC5-4BDA-B973-257B5ABC00F5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7E1C-289B-4163-8473-ECAB0B9A4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D4-7DC5-4BDA-B973-257B5ABC00F5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7E1C-289B-4163-8473-ECAB0B9A4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1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D4-7DC5-4BDA-B973-257B5ABC00F5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7E1C-289B-4163-8473-ECAB0B9A4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6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D4-7DC5-4BDA-B973-257B5ABC00F5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7E1C-289B-4163-8473-ECAB0B9A4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4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D4-7DC5-4BDA-B973-257B5ABC00F5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7E1C-289B-4163-8473-ECAB0B9A4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7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D4-7DC5-4BDA-B973-257B5ABC00F5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7E1C-289B-4163-8473-ECAB0B9A4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9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D4-7DC5-4BDA-B973-257B5ABC00F5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7E1C-289B-4163-8473-ECAB0B9A4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9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D4-7DC5-4BDA-B973-257B5ABC00F5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7E1C-289B-4163-8473-ECAB0B9A4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6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D4-7DC5-4BDA-B973-257B5ABC00F5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7E1C-289B-4163-8473-ECAB0B9A4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2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D4-7DC5-4BDA-B973-257B5ABC00F5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7E1C-289B-4163-8473-ECAB0B9A4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2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DCD4-7DC5-4BDA-B973-257B5ABC00F5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7E1C-289B-4163-8473-ECAB0B9A4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0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6DCD4-7DC5-4BDA-B973-257B5ABC00F5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47E1C-289B-4163-8473-ECAB0B9A4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8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парта Героя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381642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4686" y="1628800"/>
            <a:ext cx="4878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«Парта Героя» памяти Юрия Чернова – учащегося  школы №4 имени Ю.А. Гагарина, погибшего в  первую Чеченскую войну.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28" y="3573016"/>
            <a:ext cx="4314353" cy="321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96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836713"/>
            <a:ext cx="63581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Цель проекта</a:t>
            </a:r>
            <a:r>
              <a:rPr lang="ru-RU" sz="2000" dirty="0" smtClean="0"/>
              <a:t>: создание условий для формирования у детей и подростков уважительного отношения к истории и героическому прошлому и настоящему нашей страны, героям боевых действий и доблестного труда.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Задачи</a:t>
            </a:r>
            <a:r>
              <a:rPr lang="ru-RU" sz="2000" dirty="0" smtClean="0"/>
              <a:t>:</a:t>
            </a:r>
          </a:p>
          <a:p>
            <a:endParaRPr lang="ru-RU" sz="2000" dirty="0" smtClean="0"/>
          </a:p>
          <a:p>
            <a:r>
              <a:rPr lang="ru-RU" sz="2000" dirty="0" smtClean="0"/>
              <a:t>1.Провести поисковую работу, собрать весь материал о героях.</a:t>
            </a:r>
          </a:p>
          <a:p>
            <a:endParaRPr lang="ru-RU" sz="2000" dirty="0" smtClean="0"/>
          </a:p>
          <a:p>
            <a:r>
              <a:rPr lang="ru-RU" sz="2000" dirty="0" smtClean="0"/>
              <a:t>2.Воспитать у школьников стремления быть похожим на этих Героев.</a:t>
            </a:r>
          </a:p>
          <a:p>
            <a:endParaRPr lang="ru-RU" sz="2000" dirty="0" smtClean="0"/>
          </a:p>
          <a:p>
            <a:r>
              <a:rPr lang="ru-RU" sz="2000" dirty="0" smtClean="0"/>
              <a:t>3.Итоговое торжественное мероприятие, открытие Парты Героя.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80289"/>
            <a:ext cx="2880245" cy="194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67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6534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Чернов Юрий Алексеевич родился 07 мая 1976 года в городе Фролово Волгоградской области. Юрий жил в большой дружной семье с мамой, папой и братом. Детство Юры прошло как у большинства советских детей – ясли, детский сад, школа. В школе учился легко, занимался спортом. В 9 классе перешел для</a:t>
            </a:r>
          </a:p>
          <a:p>
            <a:r>
              <a:rPr lang="ru-RU" sz="2000" dirty="0" smtClean="0"/>
              <a:t>продолжения учебы в школу № 4 имени Ю.А. Гагарина.</a:t>
            </a:r>
          </a:p>
          <a:p>
            <a:r>
              <a:rPr lang="ru-RU" sz="2000" dirty="0" smtClean="0"/>
              <a:t>02 июня 1994 года в 18 лет Чернова Юрия призвали на службу в ВДВ,</a:t>
            </a:r>
          </a:p>
          <a:p>
            <a:r>
              <a:rPr lang="ru-RU" sz="2000" dirty="0" smtClean="0"/>
              <a:t>которую он проходил в Ивановской дивизии воздушно-десантных войск. В декабре 1994 года он уже был в звании командира отделения – заместителя</a:t>
            </a:r>
          </a:p>
          <a:p>
            <a:r>
              <a:rPr lang="ru-RU" sz="2000" dirty="0" smtClean="0"/>
              <a:t>командира взвода. </a:t>
            </a:r>
            <a:endParaRPr lang="ru-RU" sz="2000" dirty="0"/>
          </a:p>
        </p:txBody>
      </p:sp>
      <p:pic>
        <p:nvPicPr>
          <p:cNvPr id="3074" name="Picture 2" descr="L:\парта Героя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4658"/>
            <a:ext cx="2338773" cy="296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парта Героя\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3029826" cy="22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509119"/>
            <a:ext cx="4056202" cy="225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0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декабре Ивановская дивизия уже была в Чечне. А 31 декабря 1994 г. в 10 часов вечера Дивизия получила приказ взять здание Совета Министров Чечни в Грозном, требовались добровольцы. Юрий сделал шаг вперед. </a:t>
            </a:r>
          </a:p>
          <a:p>
            <a:r>
              <a:rPr lang="ru-RU" sz="2000" dirty="0" smtClean="0"/>
              <a:t>Чернов Юрий погиб 31.декабря 1994 года при штурме г. Грозного.</a:t>
            </a:r>
          </a:p>
          <a:p>
            <a:r>
              <a:rPr lang="ru-RU" sz="2000" dirty="0" smtClean="0"/>
              <a:t>Посмертно Чернов Юрий награжден Орденом «Мужества» (Указ президента РФ от 13.01.1996 г.)</a:t>
            </a:r>
          </a:p>
          <a:p>
            <a:endParaRPr lang="ru-RU" sz="2000" dirty="0"/>
          </a:p>
        </p:txBody>
      </p:sp>
      <p:pic>
        <p:nvPicPr>
          <p:cNvPr id="5122" name="Picture 2" descr="L:\парта Героя\Орде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16789"/>
            <a:ext cx="2855075" cy="380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L:\материал по Чернову 1\стать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55737"/>
            <a:ext cx="2880320" cy="420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:\материал по Чернову 1\разворот военного биле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216024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14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Подвиг наших солдат – это подвиг веры, долга, присяги. Мы благодарны тем, для кого слово патриотизм свято и беспредельно. Мы гордимся выпускником нашей школы Юрием Черновым.</a:t>
            </a:r>
          </a:p>
          <a:p>
            <a:r>
              <a:rPr lang="ru-RU" sz="2000" dirty="0" smtClean="0"/>
              <a:t>Парта Героя памяти Юрия Чернова открыта  в школе.  За партой могут сидеть учащиеся только с примерным поведением и отличными отметками за учебу.</a:t>
            </a:r>
            <a:endParaRPr lang="ru-RU" sz="2000" dirty="0"/>
          </a:p>
        </p:txBody>
      </p:sp>
      <p:pic>
        <p:nvPicPr>
          <p:cNvPr id="2051" name="Picture 3" descr="L:\материал по Чернову 1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55" y="4149080"/>
            <a:ext cx="2578297" cy="26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материал по Чернову 1\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32928"/>
            <a:ext cx="1856232" cy="28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L:\материал по Чернову 1\Вручение награды сына родителям Юрия Черн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812394"/>
            <a:ext cx="3469719" cy="39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:\материал по Чернову 1\Мемориальная доска на территории войсковой части в г. Фролов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5448"/>
            <a:ext cx="2211058" cy="347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2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9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Гостями мероприятия  - Парта Героя памяти Юрия Чернова стали родители </a:t>
            </a:r>
            <a:r>
              <a:rPr lang="ru-RU" dirty="0" smtClean="0"/>
              <a:t>– </a:t>
            </a:r>
            <a:r>
              <a:rPr lang="ru-RU" dirty="0" smtClean="0"/>
              <a:t>Алексей Васильевич и Людмила Михайловна, а также члены Управляющего совета МКОУ «Основная школа №4 имени Ю.А. Гагарина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На средства Управляющего совета была изготовлена вся атрибутика, необходимая для организации Парты Героя.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40" y="2845972"/>
            <a:ext cx="5833405" cy="388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26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31058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Спасибо за внимание</a:t>
            </a:r>
          </a:p>
          <a:p>
            <a:pPr algn="ctr"/>
            <a:r>
              <a:rPr lang="ru-RU" sz="2000" dirty="0" smtClean="0"/>
              <a:t>2024год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6818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364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Duser</dc:creator>
  <cp:lastModifiedBy>Duser</cp:lastModifiedBy>
  <cp:revision>9</cp:revision>
  <dcterms:created xsi:type="dcterms:W3CDTF">2024-06-12T14:03:52Z</dcterms:created>
  <dcterms:modified xsi:type="dcterms:W3CDTF">2024-08-08T20:39:13Z</dcterms:modified>
</cp:coreProperties>
</file>