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2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216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6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9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9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7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4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1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3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1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1607-6698-4205-AB27-2371E2DA8A3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08A0-7665-45D4-BC12-24EAB957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7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1" y="476672"/>
            <a:ext cx="704671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5402"/>
            <a:ext cx="689072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31683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9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3624"/>
            <a:ext cx="6693366" cy="46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59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Юрий Чернов родился в 1976 году. В 1991 году окончил 9 классов СШ №4 имени Ю.А. Гагарина. Работал автослесарем. 2 июня 1994 года был призван в ряды Вооруженных сил в ВДВ. В составе Ивановской дивизии участвовал в первой Чеченской войне. 31 декабря 1994 года при штурме Грозного Юрий Чернов – командир отделения, заместитель командира взвода, выполняя задание, трагически погиб.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Награжден Орденом Мужества (посмертно). (Указ президента РФ от 13.01.1996г.)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Duser\AppData\Local\Temp\Rar$DI02.188\IMG_9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803228"/>
            <a:ext cx="2264745" cy="16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user\AppData\Local\Temp\Rar$DI04.239\IMG_9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65076"/>
            <a:ext cx="2880125" cy="24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user\Downloads\IMG_91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5998"/>
            <a:ext cx="3048000" cy="24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школьном музее была оформлена выставка, посвященная Юрию Чернову, где полностью рассказано о жизненном пути вчерашнего ученика.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 в 1919 году администрацией школы совместно с Управляющим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советом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было решено изготовить мемориальную доску памяти бывшего ученика – Героя Чеченской войны. Все организационные работы по изготовлению и установке Доски взял на себя Управляющий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лице директора ООО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Нивола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Н.А. Коновалова.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user\AppData\Local\Temp\Rar$DI47.8719\IMG_8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8" y="4509120"/>
            <a:ext cx="2663957" cy="19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user\AppData\Local\Temp\Rar$DI47.6970\IMG_8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3"/>
            <a:ext cx="2688299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user\AppData\Local\Temp\Rar$DI48.4642\IMG_83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3"/>
            <a:ext cx="453650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user\AppData\Local\Temp\Rar$DI49.3844\IMG_83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4536504" cy="20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5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Теперь каждый ученик нашей школы знает, что герои растут рядом с ними, учатся вместе в школе, играют вместе на улице.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Ведь героями не рождаются – ими становятся! И мемориальная доска памяти Юрия Чернова – напоминание об этом.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Ежегодно 7 Мая учащиеся школы №4 собираются у мемориальной доски и проводят митинг памяти Героя, который учился в родной им школе. После посещают родителей со сладкими подарками, приобретенными на средства Управляющего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Duser\AppData\Local\Temp\Rar$DI69.0891\IMG_8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869491" cy="3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9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настоящего без прошлого нет будущего. Быть истинным патриотом Родины – значит знать своих героев. Подвиг Юрия Чернова - есть  очень хороший пример для всех учеников нашей школы. И памятная доска является  местом всеобщей гордости и уважения среди всех поколений учащихся  школы №4.</a:t>
            </a:r>
          </a:p>
        </p:txBody>
      </p:sp>
      <p:pic>
        <p:nvPicPr>
          <p:cNvPr id="8194" name="Picture 2" descr="C:\Users\Duser\AppData\Local\Temp\Rar$DI71.2039\IMG_8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7" y="1772816"/>
            <a:ext cx="2959405" cy="22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user\AppData\Local\Temp\Rar$DI71.4831\IMG_8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7" y="4293096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user\AppData\Local\Temp\Rar$DI72.5499\IMG_83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21680"/>
            <a:ext cx="4824536" cy="36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2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54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219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Юрий Чернов родился в 1976 году. В 1991 году окончил 9 классов СШ №4 имени Ю.А. Гагарина. Работал автослесарем. 2 июня 1994 года был призван в ряды Вооруженных сил в ВДВ. В составе Ивановской дивизии участвовал в первой Чеченской войне. 31 декабря 1994 года при штурме Грозного Юрий Чернов – командир отделения, заместитель командира взвода, выполняя задание, трагически погиб.  Награжден Орденом Мужества (посмертно). (Указ президента РФ от 13.01.1996г.)</vt:lpstr>
      <vt:lpstr>В школьном музее была оформлена выставка, посвященная Юрию Чернову, где полностью рассказано о жизненном пути вчерашнего ученика.  А  в 1919 году администрацией школы совместно с Управляющим советом было решено изготовить мемориальную доску памяти бывшего ученика – Героя Чеченской войны. Все организационные работы по изготовлению и установке Доски взял на себя Управляющий совет в лице директора ООО «Нивола» Н.А. Коновалова. </vt:lpstr>
      <vt:lpstr>Презентация PowerPoint</vt:lpstr>
      <vt:lpstr>Презентация PowerPoint</vt:lpstr>
      <vt:lpstr>                 Спасибо за внимание 2024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Duser</dc:creator>
  <cp:lastModifiedBy>Duser</cp:lastModifiedBy>
  <cp:revision>25</cp:revision>
  <cp:lastPrinted>2024-08-07T20:01:08Z</cp:lastPrinted>
  <dcterms:created xsi:type="dcterms:W3CDTF">2024-08-06T13:39:13Z</dcterms:created>
  <dcterms:modified xsi:type="dcterms:W3CDTF">2024-08-08T20:40:25Z</dcterms:modified>
</cp:coreProperties>
</file>